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6" r:id="rId3"/>
    <p:sldId id="271" r:id="rId4"/>
    <p:sldId id="272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93B9-58EC-9743-8D9A-35581082BFCB}" type="datetimeFigureOut">
              <a:rPr lang="es-ES" smtClean="0"/>
              <a:t>15/06/14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7F9-500C-FF49-9734-0F5B7CD396F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86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93B9-58EC-9743-8D9A-35581082BFCB}" type="datetimeFigureOut">
              <a:rPr lang="es-ES" smtClean="0"/>
              <a:t>15/06/14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7F9-500C-FF49-9734-0F5B7CD396F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74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93B9-58EC-9743-8D9A-35581082BFCB}" type="datetimeFigureOut">
              <a:rPr lang="es-ES" smtClean="0"/>
              <a:t>15/06/14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7F9-500C-FF49-9734-0F5B7CD396F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11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93B9-58EC-9743-8D9A-35581082BFCB}" type="datetimeFigureOut">
              <a:rPr lang="es-ES" smtClean="0"/>
              <a:t>15/06/14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7F9-500C-FF49-9734-0F5B7CD396F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81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93B9-58EC-9743-8D9A-35581082BFCB}" type="datetimeFigureOut">
              <a:rPr lang="es-ES" smtClean="0"/>
              <a:t>15/06/14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7F9-500C-FF49-9734-0F5B7CD396F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94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93B9-58EC-9743-8D9A-35581082BFCB}" type="datetimeFigureOut">
              <a:rPr lang="es-ES" smtClean="0"/>
              <a:t>15/06/14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7F9-500C-FF49-9734-0F5B7CD396F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82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93B9-58EC-9743-8D9A-35581082BFCB}" type="datetimeFigureOut">
              <a:rPr lang="es-ES" smtClean="0"/>
              <a:t>15/06/14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7F9-500C-FF49-9734-0F5B7CD396F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27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93B9-58EC-9743-8D9A-35581082BFCB}" type="datetimeFigureOut">
              <a:rPr lang="es-ES" smtClean="0"/>
              <a:t>15/06/14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7F9-500C-FF49-9734-0F5B7CD396F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19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93B9-58EC-9743-8D9A-35581082BFCB}" type="datetimeFigureOut">
              <a:rPr lang="es-ES" smtClean="0"/>
              <a:t>15/06/14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7F9-500C-FF49-9734-0F5B7CD396F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52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93B9-58EC-9743-8D9A-35581082BFCB}" type="datetimeFigureOut">
              <a:rPr lang="es-ES" smtClean="0"/>
              <a:t>15/06/14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7F9-500C-FF49-9734-0F5B7CD396F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3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93B9-58EC-9743-8D9A-35581082BFCB}" type="datetimeFigureOut">
              <a:rPr lang="es-ES" smtClean="0"/>
              <a:t>15/06/14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87F9-500C-FF49-9734-0F5B7CD396F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42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B93B9-58EC-9743-8D9A-35581082BFCB}" type="datetimeFigureOut">
              <a:rPr lang="es-ES" smtClean="0"/>
              <a:t>15/06/14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87F9-500C-FF49-9734-0F5B7CD396F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05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215900"/>
            <a:ext cx="65278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975"/>
            <a:ext cx="5353328" cy="48837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896" y="2022181"/>
            <a:ext cx="5046104" cy="312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8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484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0"/>
            <a:ext cx="9144000" cy="534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6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34" y="1051970"/>
            <a:ext cx="6876344" cy="489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8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436982"/>
            <a:ext cx="8156222" cy="328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2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800"/>
            <a:ext cx="9144000" cy="44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65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8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9144000" cy="89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2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8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039"/>
            <a:ext cx="9144000" cy="167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6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8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833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1612745"/>
            <a:ext cx="9144000" cy="9174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3516"/>
            <a:ext cx="9144000" cy="399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6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500"/>
            <a:ext cx="9144000" cy="23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8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6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0</Words>
  <Application>Microsoft Macintosh PowerPoint</Application>
  <PresentationFormat>Presentación en pantalla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Autónoma del Estado de Morelos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Víctor López Martínez</dc:creator>
  <cp:lastModifiedBy>Víctor López Martínez</cp:lastModifiedBy>
  <cp:revision>6</cp:revision>
  <dcterms:created xsi:type="dcterms:W3CDTF">2014-06-15T02:06:51Z</dcterms:created>
  <dcterms:modified xsi:type="dcterms:W3CDTF">2014-06-15T19:58:24Z</dcterms:modified>
</cp:coreProperties>
</file>